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101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6640" y="3311643"/>
            <a:ext cx="8785726" cy="1646302"/>
          </a:xfrm>
        </p:spPr>
        <p:txBody>
          <a:bodyPr/>
          <a:lstStyle/>
          <a:p>
            <a:r>
              <a:rPr lang="en-US" sz="4000" dirty="0"/>
              <a:t>Pre-design studies and system analysis </a:t>
            </a:r>
          </a:p>
        </p:txBody>
      </p:sp>
      <p:sp>
        <p:nvSpPr>
          <p:cNvPr id="3" name="Subtitle 2"/>
          <p:cNvSpPr>
            <a:spLocks noGrp="1"/>
          </p:cNvSpPr>
          <p:nvPr>
            <p:ph type="subTitle" idx="1"/>
          </p:nvPr>
        </p:nvSpPr>
        <p:spPr>
          <a:xfrm>
            <a:off x="-2760133" y="5565597"/>
            <a:ext cx="7766936" cy="1096899"/>
          </a:xfrm>
        </p:spPr>
        <p:txBody>
          <a:bodyPr/>
          <a:lstStyle/>
          <a:p>
            <a:endParaRPr lang="en-US" dirty="0"/>
          </a:p>
        </p:txBody>
      </p:sp>
    </p:spTree>
    <p:extLst>
      <p:ext uri="{BB962C8B-B14F-4D97-AF65-F5344CB8AC3E}">
        <p14:creationId xmlns:p14="http://schemas.microsoft.com/office/powerpoint/2010/main" val="3535701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and Importance</a:t>
            </a:r>
          </a:p>
        </p:txBody>
      </p:sp>
      <p:sp>
        <p:nvSpPr>
          <p:cNvPr id="3" name="Content Placeholder 2"/>
          <p:cNvSpPr>
            <a:spLocks noGrp="1"/>
          </p:cNvSpPr>
          <p:nvPr>
            <p:ph idx="1"/>
          </p:nvPr>
        </p:nvSpPr>
        <p:spPr>
          <a:xfrm>
            <a:off x="311573" y="2218341"/>
            <a:ext cx="6801495" cy="3880773"/>
          </a:xfrm>
        </p:spPr>
        <p:txBody>
          <a:bodyPr>
            <a:noAutofit/>
          </a:bodyPr>
          <a:lstStyle/>
          <a:p>
            <a:r>
              <a:rPr lang="en-US" sz="2400" dirty="0"/>
              <a:t>Pre-design studies serve as the initial phase of any system development project. They are essential for understanding the current state of affairs within an organization, identifying problems, and defining objectives for the new system. By conducting pre-design studies, organizations can ensure that the subsequent design and implementation phases are aligned with their strategic goals and operational needs.</a:t>
            </a:r>
          </a:p>
        </p:txBody>
      </p:sp>
    </p:spTree>
    <p:extLst>
      <p:ext uri="{BB962C8B-B14F-4D97-AF65-F5344CB8AC3E}">
        <p14:creationId xmlns:p14="http://schemas.microsoft.com/office/powerpoint/2010/main" val="3073469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1170"/>
            <a:ext cx="8596668" cy="1320800"/>
          </a:xfrm>
        </p:spPr>
        <p:txBody>
          <a:bodyPr/>
          <a:lstStyle/>
          <a:p>
            <a:r>
              <a:rPr lang="en-US" dirty="0"/>
              <a:t>- Methods and Techniques</a:t>
            </a:r>
          </a:p>
        </p:txBody>
      </p:sp>
      <p:sp>
        <p:nvSpPr>
          <p:cNvPr id="3" name="Content Placeholder 2"/>
          <p:cNvSpPr>
            <a:spLocks noGrp="1"/>
          </p:cNvSpPr>
          <p:nvPr>
            <p:ph idx="1"/>
          </p:nvPr>
        </p:nvSpPr>
        <p:spPr>
          <a:xfrm>
            <a:off x="18657" y="2381970"/>
            <a:ext cx="8596668" cy="3880773"/>
          </a:xfrm>
        </p:spPr>
        <p:txBody>
          <a:bodyPr>
            <a:normAutofit/>
          </a:bodyPr>
          <a:lstStyle/>
          <a:p>
            <a:r>
              <a:rPr lang="en-US" sz="2400" dirty="0"/>
              <a:t> Interviews and Surveys: Stakeholder interviews and surveys are commonly used to gather information about user requirements, expectations, and pain points.     - Observation: Observing current workflows and business processes can provide valuable insights into existing inefficiencies and areas for improvement.     - Document Analysis: Reviewing existing documentation such as reports, manuals, and system specifications can help in understanding the current system architecture and functionality</a:t>
            </a:r>
          </a:p>
        </p:txBody>
      </p:sp>
    </p:spTree>
    <p:extLst>
      <p:ext uri="{BB962C8B-B14F-4D97-AF65-F5344CB8AC3E}">
        <p14:creationId xmlns:p14="http://schemas.microsoft.com/office/powerpoint/2010/main" val="314054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93" y="839789"/>
            <a:ext cx="8596668" cy="1320800"/>
          </a:xfrm>
        </p:spPr>
        <p:txBody>
          <a:bodyPr/>
          <a:lstStyle/>
          <a:p>
            <a:r>
              <a:rPr lang="en-US" dirty="0"/>
              <a:t>Output</a:t>
            </a:r>
          </a:p>
        </p:txBody>
      </p:sp>
      <p:sp>
        <p:nvSpPr>
          <p:cNvPr id="3" name="Content Placeholder 2"/>
          <p:cNvSpPr>
            <a:spLocks noGrp="1"/>
          </p:cNvSpPr>
          <p:nvPr>
            <p:ph idx="1"/>
          </p:nvPr>
        </p:nvSpPr>
        <p:spPr>
          <a:xfrm>
            <a:off x="677335" y="2160589"/>
            <a:ext cx="6743744" cy="4143958"/>
          </a:xfrm>
        </p:spPr>
        <p:txBody>
          <a:bodyPr>
            <a:normAutofit/>
          </a:bodyPr>
          <a:lstStyle/>
          <a:p>
            <a:r>
              <a:rPr lang="en-US" sz="2400" dirty="0"/>
              <a:t>- Requirements Document: A comprehensive document outlining the functional and non-functional requirements of the new system.     - Feasibility Analysis: An assessment of the technical, operational, and economic feasibility of proposed solutions.     - Stakeholder Analysis: A list of stakeholders, their roles, and their requirements for the new system.</a:t>
            </a:r>
          </a:p>
        </p:txBody>
      </p:sp>
    </p:spTree>
    <p:extLst>
      <p:ext uri="{BB962C8B-B14F-4D97-AF65-F5344CB8AC3E}">
        <p14:creationId xmlns:p14="http://schemas.microsoft.com/office/powerpoint/2010/main" val="3806765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and Importance</a:t>
            </a:r>
          </a:p>
        </p:txBody>
      </p:sp>
      <p:sp>
        <p:nvSpPr>
          <p:cNvPr id="3" name="Content Placeholder 2"/>
          <p:cNvSpPr>
            <a:spLocks noGrp="1"/>
          </p:cNvSpPr>
          <p:nvPr>
            <p:ph idx="1"/>
          </p:nvPr>
        </p:nvSpPr>
        <p:spPr>
          <a:xfrm>
            <a:off x="677334" y="2160589"/>
            <a:ext cx="6176048" cy="3880773"/>
          </a:xfrm>
        </p:spPr>
        <p:txBody>
          <a:bodyPr>
            <a:normAutofit/>
          </a:bodyPr>
          <a:lstStyle/>
          <a:p>
            <a:r>
              <a:rPr lang="en-US" sz="2400" dirty="0"/>
              <a:t>- Purpose and Importance: System analysis involves a detailed examination of the requirements gathered during pre-design studies to develop a clear understanding of what the new system needs to accomplish. This phase lays the foundation for the design and development of the information system.</a:t>
            </a:r>
          </a:p>
        </p:txBody>
      </p:sp>
    </p:spTree>
    <p:extLst>
      <p:ext uri="{BB962C8B-B14F-4D97-AF65-F5344CB8AC3E}">
        <p14:creationId xmlns:p14="http://schemas.microsoft.com/office/powerpoint/2010/main" val="174497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Process Modeling</a:t>
            </a:r>
          </a:p>
        </p:txBody>
      </p:sp>
      <p:sp>
        <p:nvSpPr>
          <p:cNvPr id="3" name="Content Placeholder 2"/>
          <p:cNvSpPr>
            <a:spLocks noGrp="1"/>
          </p:cNvSpPr>
          <p:nvPr>
            <p:ph idx="1"/>
          </p:nvPr>
        </p:nvSpPr>
        <p:spPr>
          <a:xfrm>
            <a:off x="418716" y="2368407"/>
            <a:ext cx="8023321" cy="4489593"/>
          </a:xfrm>
        </p:spPr>
        <p:txBody>
          <a:bodyPr/>
          <a:lstStyle/>
          <a:p>
            <a:r>
              <a:rPr lang="en-US" dirty="0"/>
              <a:t>- Process Modeling: Developing process models such as flowcharts or data flow diagrams (DFDs) to illustrate how data flows through the system and how processes are executed.     - Requirements Validation: Validating requirements through techniques like prototyping, user feedback sessions, and walkthroughs to ensure they accurately reflect the needs of stakeholders.   - Outputs:     - System Requirements Specification: A detailed document outlining the functional and non-functional requirements of the system.     - Feasibility Report: An assessment of the technical, operational, and economic feasibility of proposed solutions.     - System Design Prototype: A preliminary design of the system to validate requirements and gather feedback from stakeholders.</a:t>
            </a:r>
          </a:p>
        </p:txBody>
      </p:sp>
    </p:spTree>
    <p:extLst>
      <p:ext uri="{BB962C8B-B14F-4D97-AF65-F5344CB8AC3E}">
        <p14:creationId xmlns:p14="http://schemas.microsoft.com/office/powerpoint/2010/main" val="419041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Information Systems Design</a:t>
            </a:r>
          </a:p>
        </p:txBody>
      </p:sp>
      <p:sp>
        <p:nvSpPr>
          <p:cNvPr id="3" name="Content Placeholder 2"/>
          <p:cNvSpPr>
            <a:spLocks noGrp="1"/>
          </p:cNvSpPr>
          <p:nvPr>
            <p:ph idx="1"/>
          </p:nvPr>
        </p:nvSpPr>
        <p:spPr/>
        <p:txBody>
          <a:bodyPr>
            <a:noAutofit/>
          </a:bodyPr>
          <a:lstStyle/>
          <a:p>
            <a:r>
              <a:rPr lang="en-US" sz="2400" dirty="0"/>
              <a:t> Purpose and Importance: Information systems design involves translating the requirements identified during system analysis into a blueprint for the actual system. This phase focuses on creating a solution that meets the identified needs efficiently, reliably, and cost-effectively.   - Methods and Techniques:     - Architectural Design: Designing the overall structure of the system, including hardware, software, network, and data components.     - Interface Design: Designing user interfaces that are intuitive, user-friendly, and aligned with user expectations and preferences.</a:t>
            </a:r>
          </a:p>
        </p:txBody>
      </p:sp>
    </p:spTree>
    <p:extLst>
      <p:ext uri="{BB962C8B-B14F-4D97-AF65-F5344CB8AC3E}">
        <p14:creationId xmlns:p14="http://schemas.microsoft.com/office/powerpoint/2010/main" val="814453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Database Design</a:t>
            </a:r>
          </a:p>
        </p:txBody>
      </p:sp>
      <p:sp>
        <p:nvSpPr>
          <p:cNvPr id="3" name="Content Placeholder 2"/>
          <p:cNvSpPr>
            <a:spLocks noGrp="1"/>
          </p:cNvSpPr>
          <p:nvPr>
            <p:ph idx="1"/>
          </p:nvPr>
        </p:nvSpPr>
        <p:spPr/>
        <p:txBody>
          <a:bodyPr>
            <a:noAutofit/>
          </a:bodyPr>
          <a:lstStyle/>
          <a:p>
            <a:r>
              <a:rPr lang="en-US" sz="2400" dirty="0"/>
              <a:t>Designing the structure and organization of the database to ensure data integrity, security, and efficient retrieval.   - Outputs:     - Detailed Design Specifications: Technical documentation specifying the design of system components, interfaces, and databases.     - Architectural Diagrams: Visual representations of the system architecture, including components, interfaces, and data flows.     - Interface Designs: Mockups or prototypes of user interfaces showing the layout, navigation, and functionality of the system.</a:t>
            </a:r>
          </a:p>
        </p:txBody>
      </p:sp>
    </p:spTree>
    <p:extLst>
      <p:ext uri="{BB962C8B-B14F-4D97-AF65-F5344CB8AC3E}">
        <p14:creationId xmlns:p14="http://schemas.microsoft.com/office/powerpoint/2010/main" val="13419801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TotalTime>
  <Words>557</Words>
  <Application>Microsoft Office PowerPoint</Application>
  <PresentationFormat>Широкоэкранный</PresentationFormat>
  <Paragraphs>15</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Trebuchet MS</vt:lpstr>
      <vt:lpstr>Wingdings 3</vt:lpstr>
      <vt:lpstr>Facet</vt:lpstr>
      <vt:lpstr>Pre-design studies and system analysis </vt:lpstr>
      <vt:lpstr>Purpose and Importance</vt:lpstr>
      <vt:lpstr>- Methods and Techniques</vt:lpstr>
      <vt:lpstr>Output</vt:lpstr>
      <vt:lpstr>Purpose and Importance</vt:lpstr>
      <vt:lpstr>- Process Modeling</vt:lpstr>
      <vt:lpstr> Information Systems Design</vt:lpstr>
      <vt:lpstr>Database Design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Pre-design studies and system analysis</dc:title>
  <dc:creator>Yousufzai Mohammad Samim</dc:creator>
  <cp:lastModifiedBy>Assem Noiabrevna</cp:lastModifiedBy>
  <cp:revision>2</cp:revision>
  <dcterms:created xsi:type="dcterms:W3CDTF">2024-04-28T13:56:53Z</dcterms:created>
  <dcterms:modified xsi:type="dcterms:W3CDTF">2024-10-27T18:49:08Z</dcterms:modified>
</cp:coreProperties>
</file>